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2.spreeholzbau.de/index.html" TargetMode="External"/><Relationship Id="rId3" Type="http://schemas.openxmlformats.org/officeDocument/2006/relationships/hyperlink" Target="https://b2.spreeholzbau.de/paket-8129c624cc03422c8b2f92ecb5d94ae5/holzbau-projekte-in-berlin-wann-lohnt-sich-der-weg-ber-den-bestand-e674dad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Berlin: Leistungen, Abläufe und Entscheidungspunkte</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Holzbau-Projekte in Berlin: Wann lohnt sich der Weg über den Bestand?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